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61" r:id="rId3"/>
    <p:sldId id="291" r:id="rId4"/>
    <p:sldId id="292" r:id="rId5"/>
    <p:sldId id="293" r:id="rId6"/>
    <p:sldId id="294" r:id="rId7"/>
    <p:sldId id="29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960" autoAdjust="0"/>
  </p:normalViewPr>
  <p:slideViewPr>
    <p:cSldViewPr snapToGrid="0">
      <p:cViewPr varScale="1">
        <p:scale>
          <a:sx n="61" d="100"/>
          <a:sy n="61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D3596-D114-4B37-908C-A79327DFBD00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051A3-58EC-43C7-A16C-095265917C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25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F0D79-05D5-4D3E-9908-CE9A4891D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FAAF34-0A05-4ED8-AF14-9B706C322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482BA8-A6AC-465F-9BAE-DF0E0CE7D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3CF5A0-2BCD-466A-8957-901773932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4135E8-46FC-4E3A-8A7C-4BBE4D5D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02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94E9A-0713-43F0-91FB-8EE0E520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72BB29B-31C1-4464-BBB1-86A7B38F2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EB6F4B-E9D0-4603-A06E-A27663D04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B70C9A-F025-485B-B193-413A7BCA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2A4150-0896-4A3F-B222-A705F713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039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E7EAB5-085E-4D42-8873-897353F84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B0FEC02-9DBE-496D-A65E-7DF91264B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23172E-CCE6-4764-A650-8E53B3B1A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510071-F305-4524-B9C5-3E830687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B74249-E2DF-4FBD-9531-CE365693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248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53374-5D18-48D6-B3B9-CCE50207C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B33B80-5D73-40F6-883E-D3A95EA98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B59FAA-647F-4AAF-B093-5139D79C6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851D87-17E8-41C8-91B2-DB597C9E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45A689-7FFE-43C2-85F4-382BA68C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590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51DAD3-4A98-47E0-A276-9D5ED452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C4BC61-0805-4EC0-BC80-D032E4745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8D10EB-9672-4083-AD27-EA6D66295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D3FEDE-E056-4AC3-B2C0-075646F9D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B48EA5-1B4C-4122-8991-457BD20E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831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BCF29-9AA9-47C3-89F4-4CB02236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D266C0-0A46-40D9-9FBB-DBEDA292C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78B422-F7D4-4FA0-A3C2-E6FDEB037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EB148E-252C-4DF0-B54C-E8D5464C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2CF89D-48BD-4E51-A6EB-BAC788E7E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664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D3C88-8624-44DB-B32F-70E206C86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9E18FD-FAE7-4BB0-B21D-B752D1B31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B9A4172-1F8B-42B0-A76A-C99DEA758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5EFD53-4F35-4033-9FE2-25A8BDFF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7678F70-CD39-4476-A459-21AB4CB4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26A5176-FA94-476B-B28D-2A6A71D5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632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ED11A-B806-47DE-B43F-228D026F1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7E0130-724A-4823-9680-5CEB8B23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9B35570-7B15-4B40-B135-CD3ACDBAB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14C384B-18B8-4263-A890-E015CC486D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CD62158-5550-4C7B-A835-BD4E2C43D4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AA1F4A6-E091-4E90-BEF3-DDA42E105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B02980F-2146-4EC2-8975-FA9E945AC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0CD420-024E-495E-B2EE-6E47FDFF7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249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5D6B6-0F8B-47CC-A893-0328AC6B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5FA8BD1-6083-4321-B297-31FCC359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ABF7605-53DF-4A4F-BDD8-76342464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9950416-E482-4274-9C96-D74665F90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047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B88A66E-C9DB-4688-ADA7-2C1027D8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05DEBB-66AF-42D5-BFE4-61D3579A5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A72F33D-29D9-48EC-BE24-3E149A11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9646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DAB49D-E457-4A94-81DE-E481F2548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A39E07-3F42-4117-8014-73D0F7F25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A4C856-F536-4AF2-A15D-BCB238874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21DBB27-D8B2-43E9-9F92-A67CE4BE2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4BE1B5-EACA-46CC-B08D-FF12E40C9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2EB396-C857-4A19-A2D8-6C26F8F84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421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6B93B-6924-4232-A07F-6A202BA05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7E04E-8E2C-40D8-9A3A-2266C7519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04AEA8-96B9-44A4-80D5-E428AF71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67EBCF-1152-476A-A422-B5D8E6990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2ECF45-B4EA-418E-9A97-FF78E078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5353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464BB-136B-4E08-BB37-0C34E5B47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98BA94-207B-40F9-9183-12FC650C4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31762C-FCA7-439B-9CC3-3AEB3BCF7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5F448F-E353-47A6-8C55-789BAB3D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F15040-C83B-47AB-8502-609DED9B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C93E2A-68C5-4E81-B38C-98755FD5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811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09381-9F68-4CF0-A3FF-948AD23E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1145DF1-1823-4E96-AD5B-D1BFA2EB7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66AFD4-10B1-4084-9588-70F5669B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6D0E1C-8C64-492F-BBE8-8BAAA1B6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A72BB6-1156-4D25-AD34-BAEC38AA0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5690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5DF06-A532-411B-992C-A661194C9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0FDF8C5-4D76-4BA4-B7E7-B7353EDAF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A3A2C06-31DB-44B2-B73F-E635F725F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611EBA-0B5A-40CF-B4D4-6E0E42D45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C9388A-498E-4FE4-B430-D5DF5665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70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792D4-6129-41CA-A20A-FDEBA512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CC8AFF-7A2B-4F58-A24C-2C17DE556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B5A43A-6131-42BA-BD13-CA9883EF9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6FD9E2-EE6B-46F2-8DD0-40793BA9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CCDA91-8E35-4302-8D26-C75161DB9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06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7A59BD-C55B-4307-9200-4C63FA09E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B05443-7957-49FC-B771-C9B7E86A7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42A09F9-C762-4649-BD42-A37616F5D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A3955D-93A2-4689-ACC5-B9CB69969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14DFB7-5ED6-47D4-977C-BC8DA6CF2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1CEA99-768F-4351-A8AB-5EE2F024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4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98867-A71D-4A30-99DF-2ED8EBBF6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116497-96F8-4A13-93B7-ED173E40D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50DF813-E582-488F-A798-E67473C49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6A3426-B9B3-45F6-91F1-CFF473AF7F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54C1F09-24DE-4094-B817-591689F11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1CD2D0-9D7C-4CF0-A39A-B0FA9D8D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CF57469-B4B4-49E5-A5B9-2C02E7286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57D94A4-335D-4AC6-BB3B-FA4C8696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2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253AF-64D6-45A3-B4DD-6937483E4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AA87117-0B12-4929-9E97-B0188E846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5502E17-48F8-49D7-A1B8-8AA21000D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8467B5D-3830-487A-8569-2BBBCD14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33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59068A0-CA93-4BA6-BAC4-025FC8400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0CA76C-5FCD-4C04-9DC9-714783B8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9FEEBBF-065C-4801-83A4-D1F3D52C7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15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178E3-0010-4813-AFF8-27243BDD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CD81F1-A0C3-4BFC-B2FE-45735475C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A67220-B297-4C9B-8308-4DDE868BA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9C2371-A1C3-4717-A8BF-1CE55406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BA854C-388A-4D13-8A62-E370047C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9CA6D6-571D-4561-AF81-A31A08E8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58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5E904-EBDB-4ED2-B750-4D468DF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72636FB-3660-4669-B089-D4C93D19C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9995547-7164-47CA-A4DE-E35AB76DF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50AE499-BBE4-4364-994D-3ED393B7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2E415F6-DFDA-4480-9577-AEF94E5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9029E1-7692-4272-93B5-C0B45248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10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94BA095-B67C-4853-A853-49FF55E7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A0D481-1554-4680-9A8B-84D29274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2DBD59-CB18-42D4-ADCD-B7C54673F1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5B1FE-56BA-42F9-81A0-27B2F67FFC6F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4EFE85-F386-4B91-B320-CB630DE8B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836774-FB61-4172-8D80-392AF7468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EEBD-9AD6-4CB0-9522-BD99E3632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7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6E63269-99FB-45D1-A14A-3098F5498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86F5B7-32D6-4D0B-A14C-F4937AE8B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DBA0D3-8EC1-43D5-801D-471C947C8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9FA24-F367-4845-B980-309A99FBDFCD}" type="datetimeFigureOut">
              <a:rPr lang="pt-BR" smtClean="0"/>
              <a:t>12/09/2025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E9FBD3-680C-46AB-A157-01018B5D1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E505E2-B523-4D17-A75E-0DA9DB0F4F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2F96B-43E1-4911-B479-37D968124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2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51B7E8-55FE-3126-93AF-C11EA7C7C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2225" y="191396"/>
            <a:ext cx="2009775" cy="819150"/>
          </a:xfrm>
          <a:prstGeom prst="rect">
            <a:avLst/>
          </a:prstGeom>
        </p:spPr>
      </p:pic>
      <p:pic>
        <p:nvPicPr>
          <p:cNvPr id="7" name="Imagem 6" descr="Texto">
            <a:extLst>
              <a:ext uri="{FF2B5EF4-FFF2-40B4-BE49-F238E27FC236}">
                <a16:creationId xmlns:a16="http://schemas.microsoft.com/office/drawing/2014/main" id="{9A18B341-E88D-3530-2F2A-09D5B0BDE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6" y="150412"/>
            <a:ext cx="6467311" cy="172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24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BCDDD-3F80-8612-4285-0AF7D9246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55842392-210B-91A3-E544-ECC6C7430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9485" y="92005"/>
            <a:ext cx="2009775" cy="819150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F2D2E99A-0052-B813-AA3D-9261BF6337BB}"/>
              </a:ext>
            </a:extLst>
          </p:cNvPr>
          <p:cNvSpPr txBox="1">
            <a:spLocks/>
          </p:cNvSpPr>
          <p:nvPr/>
        </p:nvSpPr>
        <p:spPr>
          <a:xfrm>
            <a:off x="592616" y="1527391"/>
            <a:ext cx="10842639" cy="48313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9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2CDCF-64BD-87E6-9043-463DD1228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28CF243-49C3-2FF4-DB31-81E3CA5E1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9485" y="92005"/>
            <a:ext cx="2009775" cy="819150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8005CE96-634D-C5A0-5D98-52958E6711BC}"/>
              </a:ext>
            </a:extLst>
          </p:cNvPr>
          <p:cNvSpPr txBox="1">
            <a:spLocks/>
          </p:cNvSpPr>
          <p:nvPr/>
        </p:nvSpPr>
        <p:spPr>
          <a:xfrm>
            <a:off x="592616" y="1527391"/>
            <a:ext cx="10842639" cy="48313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2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2E647-A843-799C-10C2-85FD3B1F0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AD421B3-6A4F-71D4-7AB8-99A1CFB47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9485" y="92005"/>
            <a:ext cx="2009775" cy="819150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5ACB77F5-FB94-08B9-DCB3-111BF969E3A0}"/>
              </a:ext>
            </a:extLst>
          </p:cNvPr>
          <p:cNvSpPr txBox="1">
            <a:spLocks/>
          </p:cNvSpPr>
          <p:nvPr/>
        </p:nvSpPr>
        <p:spPr>
          <a:xfrm>
            <a:off x="592616" y="1527391"/>
            <a:ext cx="10842639" cy="48313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608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B020B-C41E-97D5-3166-386A36B2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B1DF0E6-C883-F9A3-F53E-F96614A8D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9485" y="92005"/>
            <a:ext cx="2009775" cy="819150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7C0B2A0E-1411-3DCE-74C4-1433F7BAD804}"/>
              </a:ext>
            </a:extLst>
          </p:cNvPr>
          <p:cNvSpPr txBox="1">
            <a:spLocks/>
          </p:cNvSpPr>
          <p:nvPr/>
        </p:nvSpPr>
        <p:spPr>
          <a:xfrm>
            <a:off x="592616" y="1527391"/>
            <a:ext cx="10842639" cy="48313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9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FABE7-F4FB-F81A-1524-88F28D32C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1859682-5B0F-93FE-60CA-388286265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9485" y="92005"/>
            <a:ext cx="2009775" cy="819150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1DBCE95B-6D6B-B6FC-C4EF-E8A253749345}"/>
              </a:ext>
            </a:extLst>
          </p:cNvPr>
          <p:cNvSpPr txBox="1">
            <a:spLocks/>
          </p:cNvSpPr>
          <p:nvPr/>
        </p:nvSpPr>
        <p:spPr>
          <a:xfrm>
            <a:off x="592616" y="1527391"/>
            <a:ext cx="10842639" cy="483136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pt-BR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41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0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Brandau</dc:creator>
  <cp:lastModifiedBy>PAULA CRISTINA MOREIRA COURAS DA SILVA</cp:lastModifiedBy>
  <cp:revision>51</cp:revision>
  <dcterms:created xsi:type="dcterms:W3CDTF">2021-09-24T20:06:57Z</dcterms:created>
  <dcterms:modified xsi:type="dcterms:W3CDTF">2025-09-13T00:45:37Z</dcterms:modified>
</cp:coreProperties>
</file>